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DA463-C3BE-4A86-AF47-DAF40EB37B0F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7CBB4-2529-4119-9043-F20CE58863C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3899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DA463-C3BE-4A86-AF47-DAF40EB37B0F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7CBB4-2529-4119-9043-F20CE5886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88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DA463-C3BE-4A86-AF47-DAF40EB37B0F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7CBB4-2529-4119-9043-F20CE5886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691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DA463-C3BE-4A86-AF47-DAF40EB37B0F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7CBB4-2529-4119-9043-F20CE5886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605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DA463-C3BE-4A86-AF47-DAF40EB37B0F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7CBB4-2529-4119-9043-F20CE58863C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803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DA463-C3BE-4A86-AF47-DAF40EB37B0F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7CBB4-2529-4119-9043-F20CE5886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503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DA463-C3BE-4A86-AF47-DAF40EB37B0F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7CBB4-2529-4119-9043-F20CE5886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26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DA463-C3BE-4A86-AF47-DAF40EB37B0F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7CBB4-2529-4119-9043-F20CE5886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47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DA463-C3BE-4A86-AF47-DAF40EB37B0F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7CBB4-2529-4119-9043-F20CE5886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179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DDDA463-C3BE-4A86-AF47-DAF40EB37B0F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07CBB4-2529-4119-9043-F20CE5886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061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DA463-C3BE-4A86-AF47-DAF40EB37B0F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7CBB4-2529-4119-9043-F20CE5886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34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DDDA463-C3BE-4A86-AF47-DAF40EB37B0F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907CBB4-2529-4119-9043-F20CE58863C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868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1961A57-2055-E075-7CAF-80BD62FD1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7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27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The Nuts &amp; Bolts of Molecular Testing for </a:t>
            </a:r>
            <a:r>
              <a:rPr lang="en-US" sz="2700" b="1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Lung Cancer</a:t>
            </a:r>
            <a:b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6DFEF8-5C03-1509-588E-239917E2B8BD}"/>
              </a:ext>
            </a:extLst>
          </p:cNvPr>
          <p:cNvSpPr txBox="1"/>
          <p:nvPr/>
        </p:nvSpPr>
        <p:spPr>
          <a:xfrm>
            <a:off x="969264" y="1868895"/>
            <a:ext cx="11073384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Moderator: Dean Joelson, M.D., </a:t>
            </a:r>
          </a:p>
          <a:p>
            <a:r>
              <a:rPr lang="en-US" sz="20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Mountainside Pathology, LLC, Piedmont Cartersville Medical Center </a:t>
            </a: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en-US" sz="18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Panelists: </a:t>
            </a:r>
          </a:p>
          <a:p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	Ticiana Leal, M.D. -  Associate Professor &amp; Director of the Thoracic Medical Oncology Program, </a:t>
            </a:r>
          </a:p>
          <a:p>
            <a:pPr algn="l"/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	Winship Cancer Institute </a:t>
            </a:r>
          </a:p>
          <a:p>
            <a:pPr algn="l"/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	Neal Lindeman, M.D.- Professor of Pathology and Laboratory Medicine, Weill Cornell Medical College </a:t>
            </a:r>
          </a:p>
          <a:p>
            <a:pPr algn="l"/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	Bruna Pellini, M.D. - Assistant Member, Department of Thoracic Oncology, Moffitt Cancer Center</a:t>
            </a:r>
          </a:p>
          <a:p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	Keith Stevens, M.D. - Medical Director of the Laboratories at St. Joseph’s/Candler Medical Centers</a:t>
            </a:r>
          </a:p>
          <a:p>
            <a:endParaRPr lang="en-US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i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19864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</TotalTime>
  <Words>118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Retrospect</vt:lpstr>
      <vt:lpstr> The Nuts &amp; Bolts of Molecular Testing for Lung Cancer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kmb@medicalmanagement.com</dc:creator>
  <cp:lastModifiedBy>kmb@medicalmanagement.com</cp:lastModifiedBy>
  <cp:revision>1</cp:revision>
  <dcterms:created xsi:type="dcterms:W3CDTF">2025-05-15T17:29:38Z</dcterms:created>
  <dcterms:modified xsi:type="dcterms:W3CDTF">2025-05-15T17:46:18Z</dcterms:modified>
</cp:coreProperties>
</file>